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7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Presenters: </a:t>
            </a:r>
          </a:p>
          <a:p>
            <a:r>
              <a:rPr lang="en-US" dirty="0" smtClean="0"/>
              <a:t>Ask participants to move to</a:t>
            </a:r>
            <a:r>
              <a:rPr lang="en-US" baseline="0" dirty="0" smtClean="0"/>
              <a:t> the corner that best represents how they feel (movie pictures are printed and one hanging in each corner).  Share in each corner, and then each corner shares out.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Presenters:</a:t>
            </a:r>
          </a:p>
          <a:p>
            <a:r>
              <a:rPr lang="en-US" dirty="0" smtClean="0"/>
              <a:t>See the template for an explanation of each centre.  Centre cards are</a:t>
            </a:r>
            <a:r>
              <a:rPr lang="en-US" baseline="0" dirty="0" smtClean="0"/>
              <a:t> posted on the wiki.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slide is for </a:t>
            </a:r>
            <a:r>
              <a:rPr lang="en-US" dirty="0" err="1" smtClean="0"/>
              <a:t>Nottawasaga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slide is for </a:t>
            </a:r>
            <a:r>
              <a:rPr lang="en-US" dirty="0" err="1" smtClean="0"/>
              <a:t>Kempenfelt</a:t>
            </a:r>
            <a:r>
              <a:rPr lang="en-US" smtClean="0"/>
              <a:t>.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DA1149-D237-4E1A-95F1-6BDD83AD70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29C39C-35A7-403C-A9AD-E318AEA567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3CF2F5-92C3-4A24-B8DC-08E63BAB21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5BF8E1-8B97-4BB3-8BB3-64B7157A55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590C2F-3874-4743-BAAE-3D6C10A3D5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20971-B3F6-4293-8DC8-2DA40AEF0A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C1BC7D-0A84-4DC9-AF41-7146A3300D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BE0577-9AE1-47AA-8B5B-9BC4B763B9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FFA271-B129-4D62-8143-76F7B64A04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039978-2D86-4131-959A-20076E35E8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EC7D2A-914C-4FA9-81FA-D01E2FFDBF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pitchFamily="34" charset="0"/>
              </a:rPr>
              <a:t>Second level</a:t>
            </a:r>
          </a:p>
          <a:p>
            <a:pPr lvl="2"/>
            <a:r>
              <a:rPr lang="en-US" smtClean="0">
                <a:sym typeface="Arial" pitchFamily="34" charset="0"/>
              </a:rPr>
              <a:t>Third level</a:t>
            </a:r>
          </a:p>
          <a:p>
            <a:pPr lvl="3"/>
            <a:r>
              <a:rPr lang="en-US" smtClean="0">
                <a:sym typeface="Arial" pitchFamily="34" charset="0"/>
              </a:rPr>
              <a:t>Fourth level</a:t>
            </a:r>
          </a:p>
          <a:p>
            <a:pPr lvl="4"/>
            <a:r>
              <a:rPr lang="en-US" smtClean="0">
                <a:sym typeface="Arial" pitchFamily="34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fld id="{7DDE9EEF-FD29-4DD3-A19D-DC7E14B0B5A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pitchFamily="34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5438" y="269875"/>
            <a:ext cx="26543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75F76181-F248-4261-A6FE-8BF0663134C6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9906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2011</a:t>
            </a:r>
            <a:endParaRPr lang="en-US" sz="480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idx="1"/>
          </p:nvPr>
        </p:nvSpPr>
        <p:spPr>
          <a:xfrm>
            <a:off x="228600" y="3352800"/>
            <a:ext cx="8305800" cy="3505200"/>
          </a:xfrm>
        </p:spPr>
        <p:txBody>
          <a:bodyPr rIns="132080"/>
          <a:lstStyle/>
          <a:p>
            <a:pPr marL="39688" indent="0" algn="r" eaLnBrk="1" hangingPunct="1">
              <a:buFont typeface="Arial" pitchFamily="34" charset="0"/>
              <a:buNone/>
            </a:pPr>
            <a:r>
              <a:rPr lang="en-US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Breakout 4:  Working with Students Who Are Struggling</a:t>
            </a:r>
            <a:endParaRPr lang="en-US" dirty="0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pitchFamily="34" charset="0"/>
              <a:buNone/>
            </a:pPr>
            <a:endParaRPr lang="en-US" dirty="0" smtClean="0"/>
          </a:p>
          <a:p>
            <a:pPr marL="39688" indent="0" algn="ctr" eaLnBrk="1" hangingPunct="1">
              <a:buFont typeface="Arial" pitchFamily="34" charset="0"/>
              <a:buNone/>
            </a:pPr>
            <a:endParaRPr lang="en-US" dirty="0" smtClean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 noChangeArrowheads="1"/>
          </p:cNvSpPr>
          <p:nvPr>
            <p:ph type="title"/>
          </p:nvPr>
        </p:nvSpPr>
        <p:spPr/>
        <p:txBody>
          <a:bodyPr rIns="132080"/>
          <a:lstStyle/>
          <a:p>
            <a:pPr indent="0" eaLnBrk="1" hangingPunct="1"/>
            <a:r>
              <a:rPr lang="en-US" dirty="0" smtClean="0"/>
              <a:t>Learning Goals</a:t>
            </a:r>
          </a:p>
        </p:txBody>
      </p:sp>
      <p:sp>
        <p:nvSpPr>
          <p:cNvPr id="16386" name="Rectangle 4"/>
          <p:cNvSpPr>
            <a:spLocks noGrp="1" noChangeArrowheads="1"/>
          </p:cNvSpPr>
          <p:nvPr>
            <p:ph idx="1"/>
          </p:nvPr>
        </p:nvSpPr>
        <p:spPr/>
        <p:txBody>
          <a:bodyPr rIns="132080"/>
          <a:lstStyle/>
          <a:p>
            <a:pPr eaLnBrk="1" hangingPunct="1"/>
            <a:r>
              <a:rPr lang="en-US" dirty="0" smtClean="0"/>
              <a:t>I will use the key components of effective instruction to support my struggling students.</a:t>
            </a:r>
          </a:p>
          <a:p>
            <a:pPr eaLnBrk="1" hangingPunct="1"/>
            <a:r>
              <a:rPr lang="en-US" dirty="0" smtClean="0"/>
              <a:t>I will reflect on how to embed new strategies into my practice.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3EA847-7867-4DE4-B9A1-A38845633CD4}" type="slidenum">
              <a:rPr lang="en-US"/>
              <a:pPr/>
              <a:t>2</a:t>
            </a:fld>
            <a:endParaRPr lang="en-US"/>
          </a:p>
        </p:txBody>
      </p:sp>
      <p:pic>
        <p:nvPicPr>
          <p:cNvPr id="16388" name="Picture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A2439CC8-0762-4B0A-ADAF-EE5C41E60325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/>
              <a:t>2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dirty="0" smtClean="0"/>
              <a:t>Before/Part 1/Minds On</a:t>
            </a:r>
            <a:br>
              <a:rPr lang="en-US" dirty="0" smtClean="0"/>
            </a:br>
            <a:r>
              <a:rPr lang="en-US" dirty="0" smtClean="0"/>
              <a:t>Four Corners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think about </a:t>
            </a:r>
            <a:r>
              <a:rPr lang="en-US" u="sng" dirty="0" smtClean="0"/>
              <a:t>teaching algebraic concepts</a:t>
            </a:r>
            <a:r>
              <a:rPr lang="en-US" dirty="0" smtClean="0"/>
              <a:t> to your students, which movie best represents how you feel?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9DCD6EE-7112-4003-97E3-D22425749C8C}" type="slidenum">
              <a:rPr lang="en-US"/>
              <a:pPr/>
              <a:t>3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352800"/>
            <a:ext cx="1447800" cy="1847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3276600"/>
            <a:ext cx="1447800" cy="2080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3276600"/>
            <a:ext cx="1658248" cy="251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2895600"/>
            <a:ext cx="1497964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US" dirty="0" smtClean="0"/>
              <a:t>During/Part 2/Action</a:t>
            </a:r>
            <a:br>
              <a:rPr lang="en-US" dirty="0" smtClean="0"/>
            </a:br>
            <a:r>
              <a:rPr lang="en-US" dirty="0" smtClean="0"/>
              <a:t>Problem-Solving </a:t>
            </a:r>
            <a:r>
              <a:rPr lang="en-US" dirty="0" err="1" smtClean="0"/>
              <a:t>Centres</a:t>
            </a:r>
            <a:endParaRPr lang="en-US" dirty="0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Centre One:  Parallel Tasks</a:t>
            </a:r>
          </a:p>
          <a:p>
            <a:r>
              <a:rPr lang="en-US" dirty="0" smtClean="0"/>
              <a:t>Centre Two:  Looking at CLIPS</a:t>
            </a:r>
          </a:p>
          <a:p>
            <a:r>
              <a:rPr lang="en-US" dirty="0" smtClean="0"/>
              <a:t>Centre Three:  CLIPS… Without the Computer</a:t>
            </a:r>
          </a:p>
          <a:p>
            <a:r>
              <a:rPr lang="en-US" dirty="0" smtClean="0"/>
              <a:t>Centre Four:  Connection Junction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94C43D5-5E09-4A02-9111-65373F7551F7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After/Part 3/Consolidation</a:t>
            </a:r>
            <a:br>
              <a:rPr lang="en-US" dirty="0" smtClean="0"/>
            </a:br>
            <a:r>
              <a:rPr lang="en-US" sz="3600" dirty="0" smtClean="0"/>
              <a:t>How Many Fish Have You Caught?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dirty="0" smtClean="0"/>
              <a:t>How might your practice around teaching algebraic thinking be different now than it was earlier in the week?</a:t>
            </a:r>
          </a:p>
          <a:p>
            <a:r>
              <a:rPr lang="en-US" dirty="0" smtClean="0"/>
              <a:t>Take a few minutes to jot down some personal notes in your journal.</a:t>
            </a:r>
          </a:p>
          <a:p>
            <a:r>
              <a:rPr lang="en-US" dirty="0" smtClean="0"/>
              <a:t>Group discussion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BF8E1-8B97-4BB3-8BB3-64B7157A551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Fishing for Your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Reflect on the following quotation:</a:t>
            </a:r>
          </a:p>
          <a:p>
            <a:pPr>
              <a:buNone/>
            </a:pPr>
            <a:r>
              <a:rPr lang="en-US" dirty="0" smtClean="0"/>
              <a:t>To be a great fisherman, you have to think like a fish.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Please note a couple of thoughts in </a:t>
            </a:r>
            <a:r>
              <a:rPr lang="en-US" smtClean="0"/>
              <a:t>your </a:t>
            </a:r>
            <a:r>
              <a:rPr lang="en-US" smtClean="0"/>
              <a:t>journal.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BF8E1-8B97-4BB3-8BB3-64B7157A551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Fishing for Your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would like to send you </a:t>
            </a:r>
          </a:p>
          <a:p>
            <a:pPr>
              <a:buNone/>
            </a:pPr>
            <a:r>
              <a:rPr lang="en-US" dirty="0" smtClean="0"/>
              <a:t>on your way with our very </a:t>
            </a:r>
          </a:p>
          <a:p>
            <a:pPr>
              <a:buNone/>
            </a:pPr>
            <a:r>
              <a:rPr lang="en-US" dirty="0" smtClean="0"/>
              <a:t>“Best Fishes”, and those of </a:t>
            </a:r>
          </a:p>
          <a:p>
            <a:pPr>
              <a:buNone/>
            </a:pPr>
            <a:r>
              <a:rPr lang="en-US" dirty="0" smtClean="0"/>
              <a:t>your buddies from the fishing lodge!! </a:t>
            </a:r>
          </a:p>
          <a:p>
            <a:pPr>
              <a:buNone/>
            </a:pPr>
            <a:r>
              <a:rPr lang="en-US" dirty="0" smtClean="0"/>
              <a:t>Safe travels and …</a:t>
            </a:r>
          </a:p>
          <a:p>
            <a:pPr>
              <a:buNone/>
            </a:pPr>
            <a:r>
              <a:rPr lang="en-US" dirty="0" smtClean="0"/>
              <a:t>“May the holes in your net be no larger than the fish </a:t>
            </a:r>
            <a:r>
              <a:rPr lang="en-US" smtClean="0"/>
              <a:t>in it!” </a:t>
            </a:r>
            <a:r>
              <a:rPr lang="en-US" dirty="0" smtClean="0"/>
              <a:t>(Irish blessing)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BF8E1-8B97-4BB3-8BB3-64B7157A551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 descr="C:\Documents and Settings\cchaput\Local Settings\Temporary Internet Files\Content.IE5\O1MRSPYJ\MP90043839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295401"/>
            <a:ext cx="2895600" cy="194694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Pages>0</Pages>
  <Words>298</Words>
  <Characters>0</Characters>
  <Application>Microsoft Office PowerPoint</Application>
  <PresentationFormat>On-screen Show (4:3)</PresentationFormat>
  <Lines>0</Lines>
  <Paragraphs>43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2_Default Design</vt:lpstr>
      <vt:lpstr>Math CAMPPP 2011</vt:lpstr>
      <vt:lpstr>Learning Goals</vt:lpstr>
      <vt:lpstr>Before/Part 1/Minds On Four Corners</vt:lpstr>
      <vt:lpstr>During/Part 2/Action Problem-Solving Centres</vt:lpstr>
      <vt:lpstr>After/Part 3/Consolidation How Many Fish Have You Caught?</vt:lpstr>
      <vt:lpstr>Fishing for Your Thoughts</vt:lpstr>
      <vt:lpstr>Fishing for Your Thoughts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subject/>
  <dc:creator>CSC</dc:creator>
  <cp:keywords/>
  <dc:description/>
  <cp:lastModifiedBy>cchaput</cp:lastModifiedBy>
  <cp:revision>13</cp:revision>
  <dcterms:modified xsi:type="dcterms:W3CDTF">2011-08-22T10:19:30Z</dcterms:modified>
</cp:coreProperties>
</file>